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3353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033" autoAdjust="0"/>
  </p:normalViewPr>
  <p:slideViewPr>
    <p:cSldViewPr snapToGrid="0">
      <p:cViewPr varScale="1">
        <p:scale>
          <a:sx n="82" d="100"/>
          <a:sy n="82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19676D5-0C6D-429B-ABD9-A3B8A8094056}" type="datetimeFigureOut">
              <a:rPr lang="en-CA" smtClean="0"/>
              <a:t>2025-10-23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2FBFBD7-8B53-4F32-8FFF-1F92591087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953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FBFBD7-8B53-4F32-8FFF-1F9259108783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4095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400" dirty="0"/>
              <a:t>One way to remember all the questions is understand the </a:t>
            </a:r>
            <a:r>
              <a:rPr lang="en-CA" sz="1400" b="1" dirty="0"/>
              <a:t>purpose </a:t>
            </a:r>
            <a:r>
              <a:rPr lang="en-CA" sz="1400" dirty="0"/>
              <a:t>of each.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C1EC-C57D-4E81-B9E1-19B8E13E211B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0010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7A1B4-0A01-503A-194E-0153F2FD0C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B34CC8-2233-E636-510D-7E8C302307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71CFE-53B6-A259-B7C7-0F0C8186D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638A-654A-4843-8B68-EE64E1EB0C74}" type="datetimeFigureOut">
              <a:rPr lang="en-CA" smtClean="0"/>
              <a:t>2025-10-23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65F457-F945-25ED-CAFE-3D1D43F81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0E004-D33F-C117-A9F8-558EE5FF8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9074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8D6A9-6B4F-6E08-107A-64C7C0B22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041C95-2C9A-6CBA-E289-AF68D1CEEF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A1242-16F8-2E5F-AF01-8D7B32F90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638A-654A-4843-8B68-EE64E1EB0C74}" type="datetimeFigureOut">
              <a:rPr lang="en-CA" smtClean="0"/>
              <a:t>2025-10-23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619EFD-FD93-22AA-4F5B-0E52F907E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A4C8A7-0745-6D8C-2B34-2B09A93B9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8716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9B5F4F-E090-B901-754E-9F22CE6FB5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DB3C1B-84D0-ACC4-A76D-71839A7400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056A3-0607-1838-1D10-D520D055D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638A-654A-4843-8B68-EE64E1EB0C74}" type="datetimeFigureOut">
              <a:rPr lang="en-CA" smtClean="0"/>
              <a:t>2025-10-23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63468-6653-E2D0-DDA9-113B7FECE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168D08-AF45-7B35-1D9E-053B05241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1993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C5E06-B352-09AE-CCBB-2007EB224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E65A7-E624-C064-66C3-045FB6E06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C0939-37C4-11D8-7030-A1F646B3A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638A-654A-4843-8B68-EE64E1EB0C74}" type="datetimeFigureOut">
              <a:rPr lang="en-CA" smtClean="0"/>
              <a:t>2025-10-23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29DAD7-ABDF-05B5-C751-6727BAA24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E7B5B-AACA-A717-382E-BF8727B6F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409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3B55C-4B0B-F222-CF18-86AEAA71D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AE708B-31BB-A68E-E6F0-EB9EBFBFD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D43F0-7389-678E-F0A9-2202BDF75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638A-654A-4843-8B68-EE64E1EB0C74}" type="datetimeFigureOut">
              <a:rPr lang="en-CA" smtClean="0"/>
              <a:t>2025-10-23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66C7D-8826-5D4C-D4F4-EBBDCF435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336A97-ABA9-DC0C-E81C-42C06976B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2444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22CB2-BDDB-0809-A0F7-BD995CAB5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7DDED-0D31-CADC-CF17-6E40DB8435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3A4DBE-BF82-A190-AEB3-FA7EC669A5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AE7445-F53F-59D9-B475-7E19685DE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638A-654A-4843-8B68-EE64E1EB0C74}" type="datetimeFigureOut">
              <a:rPr lang="en-CA" smtClean="0"/>
              <a:t>2025-10-23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FEAB43-73FC-BBAC-C89C-793950EAC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FBF866-1E3B-5EB4-E5FB-066844AB7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1501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7C38D-C4ED-0B0C-E458-139C75ED1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5E7D73-2E55-90E9-0341-C89CB180E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67A066-A5B1-EA22-4217-5E2F548907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09339C-9D0F-72FA-106C-30A119CCE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425947-A0F3-B3EE-00A7-E3B18D69CA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320E1D-9EE1-3904-0D61-4B20BA1BE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638A-654A-4843-8B68-EE64E1EB0C74}" type="datetimeFigureOut">
              <a:rPr lang="en-CA" smtClean="0"/>
              <a:t>2025-10-23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CFC0AB-1697-C574-7193-39681CE2D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AED6CA-F9F1-102E-3509-8EC9EFAC8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22330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53760-9635-C14B-D0F9-C8873BA7B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586AE5-621B-16E7-0E48-EF145ED14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638A-654A-4843-8B68-EE64E1EB0C74}" type="datetimeFigureOut">
              <a:rPr lang="en-CA" smtClean="0"/>
              <a:t>2025-10-23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62DE52-8486-9F59-B3E2-04B093F94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91CACA-E96E-472E-5D83-E87330CCF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7947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813FB8-D3D2-C839-ED54-D371282F5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638A-654A-4843-8B68-EE64E1EB0C74}" type="datetimeFigureOut">
              <a:rPr lang="en-CA" smtClean="0"/>
              <a:t>2025-10-23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A2C023-10BF-D665-0EFE-83668FC01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990CE4-1DD5-F6CD-1766-C08672E8D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2849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4B27B-A81B-67CE-0421-AE02A7562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1113C-2740-29DD-891A-34C5AD338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9AA8B9-7787-69DF-5009-BAAE0F4F76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526AA-6406-0099-00F8-B68A39653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638A-654A-4843-8B68-EE64E1EB0C74}" type="datetimeFigureOut">
              <a:rPr lang="en-CA" smtClean="0"/>
              <a:t>2025-10-23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98D1FF-5C8B-F0B5-4B81-474582497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0A8930-B19D-C446-F3D6-7D62FCCE2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9171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7F74A-8645-4354-D62B-F856EC4C0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77417F-9CB7-8080-089E-7DA91981CA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8118FC-75AE-2FDF-E36F-A5F0780AEE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F5D9EC-225F-19BF-D4C7-F5F70F25E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638A-654A-4843-8B68-EE64E1EB0C74}" type="datetimeFigureOut">
              <a:rPr lang="en-CA" smtClean="0"/>
              <a:t>2025-10-23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7626E1-D198-2647-1959-F3D7D11CB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DB82FB-8EB1-833B-6162-517F20741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9810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D22ED4-2700-0020-5A46-03875ABE6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0DB01-2F64-C00F-65B8-C885A70BE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502479-E359-CA15-2061-8019A70F96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28638A-654A-4843-8B68-EE64E1EB0C74}" type="datetimeFigureOut">
              <a:rPr lang="en-CA" smtClean="0"/>
              <a:t>2025-10-23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C39A51-71D8-4650-2963-C517365A6A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5AD2B-0127-995E-CC2E-FD3CAA1B0B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1355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7A22B-DDDC-9C0E-234B-D030B9D6F4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Discovery Bible Study: </a:t>
            </a:r>
            <a:br>
              <a:rPr lang="en-CA" dirty="0"/>
            </a:br>
            <a:r>
              <a:rPr lang="en-CA" dirty="0"/>
              <a:t>Group Questions </a:t>
            </a:r>
            <a:br>
              <a:rPr lang="en-CA" dirty="0"/>
            </a:br>
            <a:r>
              <a:rPr lang="en-CA"/>
              <a:t>and Functions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3403CB-9F1E-67F2-6A86-1F62AD28A9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45428"/>
            <a:ext cx="9144000" cy="1012371"/>
          </a:xfrm>
        </p:spPr>
        <p:txBody>
          <a:bodyPr/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Seven Components 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Implant E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ssential DNA For Disciple-Making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31755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05A38-E508-D03C-468F-71AEF4D4B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1" y="1233704"/>
            <a:ext cx="2597642" cy="4288707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zh-CN" sz="3400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Seven Components 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zh-CN" sz="3400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t</a:t>
            </a:r>
            <a:r>
              <a:rPr lang="en-US" sz="3400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 Grow </a:t>
            </a:r>
            <a:r>
              <a:rPr lang="en-US" altLang="zh-CN" sz="3400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DNA for Disciple-Making</a:t>
            </a:r>
            <a:endParaRPr lang="en-US" sz="3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602BFCF-E81B-D65E-4C4B-DC0A61CFBD6F}"/>
              </a:ext>
            </a:extLst>
          </p:cNvPr>
          <p:cNvSpPr txBox="1"/>
          <p:nvPr/>
        </p:nvSpPr>
        <p:spPr>
          <a:xfrm>
            <a:off x="3340528" y="87238"/>
            <a:ext cx="2072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b="1" dirty="0" err="1">
                <a:latin typeface="+mj-lt"/>
              </a:rPr>
              <a:t>Question</a:t>
            </a:r>
            <a:r>
              <a:rPr lang="en-CA" b="1" dirty="0" err="1">
                <a:latin typeface="+mj-lt"/>
              </a:rPr>
              <a:t>sL</a:t>
            </a:r>
            <a:endParaRPr lang="en-CA" b="1" dirty="0">
              <a:latin typeface="+mj-lt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93FDD2F-E78B-3120-386A-91B9597DC5DA}"/>
              </a:ext>
            </a:extLst>
          </p:cNvPr>
          <p:cNvSpPr txBox="1"/>
          <p:nvPr/>
        </p:nvSpPr>
        <p:spPr>
          <a:xfrm>
            <a:off x="8193024" y="87238"/>
            <a:ext cx="2072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b="1" dirty="0">
                <a:latin typeface="+mj-lt"/>
              </a:rPr>
              <a:t>Purpose:</a:t>
            </a:r>
            <a:endParaRPr lang="en-CA" b="1" dirty="0">
              <a:latin typeface="+mj-l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44394A5-EC60-FB4A-B7C2-C14D9D977D15}"/>
              </a:ext>
            </a:extLst>
          </p:cNvPr>
          <p:cNvSpPr txBox="1"/>
          <p:nvPr/>
        </p:nvSpPr>
        <p:spPr>
          <a:xfrm>
            <a:off x="3340528" y="456570"/>
            <a:ext cx="3816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i="1" dirty="0">
                <a:solidFill>
                  <a:srgbClr val="0070C0"/>
                </a:solidFill>
              </a:rPr>
              <a:t>1 - What are you thankful for?</a:t>
            </a:r>
            <a:endParaRPr lang="en-US" dirty="0"/>
          </a:p>
          <a:p>
            <a:pPr fontAlgn="ctr"/>
            <a:r>
              <a:rPr lang="en-US" i="1" dirty="0">
                <a:solidFill>
                  <a:srgbClr val="0070C0"/>
                </a:solidFill>
              </a:rPr>
              <a:t>   - What are you struggling with? </a:t>
            </a:r>
            <a:endParaRPr lang="en-US" dirty="0"/>
          </a:p>
          <a:p>
            <a:pPr fontAlgn="ctr"/>
            <a:r>
              <a:rPr lang="en-US" dirty="0">
                <a:solidFill>
                  <a:srgbClr val="0070C0"/>
                </a:solidFill>
              </a:rPr>
              <a:t>   - </a:t>
            </a:r>
            <a:r>
              <a:rPr lang="en-US" i="1" dirty="0">
                <a:solidFill>
                  <a:srgbClr val="0070C0"/>
                </a:solidFill>
              </a:rPr>
              <a:t>Take turns praying for each other (now or at end)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4FFA6F3-7C78-77B8-7F8E-880E5A65986D}"/>
              </a:ext>
            </a:extLst>
          </p:cNvPr>
          <p:cNvSpPr txBox="1"/>
          <p:nvPr/>
        </p:nvSpPr>
        <p:spPr>
          <a:xfrm>
            <a:off x="8193023" y="460134"/>
            <a:ext cx="35600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472" indent="-347472" eaLnBrk="0" fontAlgn="base" hangingPunct="0"/>
            <a:r>
              <a:rPr lang="en-US" dirty="0">
                <a:solidFill>
                  <a:srgbClr val="0070C0"/>
                </a:solidFill>
              </a:rPr>
              <a:t>&gt; Deepen community +</a:t>
            </a:r>
            <a:endParaRPr lang="en-US" dirty="0"/>
          </a:p>
          <a:p>
            <a:pPr eaLnBrk="0" fontAlgn="base" hangingPunct="0"/>
            <a:r>
              <a:rPr lang="en-US" dirty="0">
                <a:solidFill>
                  <a:srgbClr val="0070C0"/>
                </a:solidFill>
              </a:rPr>
              <a:t>    learn to pray.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E5ECAE5-E6EB-A2BC-2814-6E2876E44713}"/>
              </a:ext>
            </a:extLst>
          </p:cNvPr>
          <p:cNvSpPr txBox="1"/>
          <p:nvPr/>
        </p:nvSpPr>
        <p:spPr>
          <a:xfrm>
            <a:off x="3340528" y="1651804"/>
            <a:ext cx="38161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i="1" dirty="0">
                <a:solidFill>
                  <a:srgbClr val="3B7D23"/>
                </a:solidFill>
              </a:rPr>
              <a:t>2- Ask one person to review last week’s passage and all to share how they applied it (Their “I will…”).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F535A81-729B-642A-07C9-D052CCEE7520}"/>
              </a:ext>
            </a:extLst>
          </p:cNvPr>
          <p:cNvSpPr txBox="1"/>
          <p:nvPr/>
        </p:nvSpPr>
        <p:spPr>
          <a:xfrm>
            <a:off x="3340528" y="2618060"/>
            <a:ext cx="3816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i="1" dirty="0">
                <a:solidFill>
                  <a:srgbClr val="C04F15"/>
                </a:solidFill>
              </a:rPr>
              <a:t>3 - Two people to read the new passage in different translations. 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F7CC0AD-ABF0-FBB9-794E-80D7288BB997}"/>
              </a:ext>
            </a:extLst>
          </p:cNvPr>
          <p:cNvSpPr txBox="1"/>
          <p:nvPr/>
        </p:nvSpPr>
        <p:spPr>
          <a:xfrm>
            <a:off x="3340528" y="3264391"/>
            <a:ext cx="3816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dirty="0">
                <a:solidFill>
                  <a:srgbClr val="0B3041"/>
                </a:solidFill>
              </a:rPr>
              <a:t>4 - </a:t>
            </a:r>
            <a:r>
              <a:rPr lang="en-US" i="1" dirty="0">
                <a:solidFill>
                  <a:srgbClr val="0B3041"/>
                </a:solidFill>
              </a:rPr>
              <a:t>One person to retell the content of the passage in your own words</a:t>
            </a:r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141D82D-5DC1-6DBC-A8A5-7D2CCAF75E24}"/>
              </a:ext>
            </a:extLst>
          </p:cNvPr>
          <p:cNvSpPr txBox="1"/>
          <p:nvPr/>
        </p:nvSpPr>
        <p:spPr>
          <a:xfrm>
            <a:off x="3340528" y="3910722"/>
            <a:ext cx="4852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817200" fontAlgn="ctr"/>
            <a:r>
              <a:rPr lang="en-US" i="1" dirty="0">
                <a:solidFill>
                  <a:srgbClr val="00B050"/>
                </a:solidFill>
              </a:rPr>
              <a:t>5 - What does this teach us about God? </a:t>
            </a:r>
          </a:p>
          <a:p>
            <a:pPr indent="-817200" fontAlgn="ctr"/>
            <a:r>
              <a:rPr lang="en-US" i="1" dirty="0">
                <a:solidFill>
                  <a:srgbClr val="00B050"/>
                </a:solidFill>
              </a:rPr>
              <a:t>      (Father, Jesus or Holy Spirit)</a:t>
            </a:r>
            <a:endParaRPr lang="en-US" dirty="0"/>
          </a:p>
          <a:p>
            <a:pPr fontAlgn="ctr"/>
            <a:r>
              <a:rPr lang="en-US" i="1" dirty="0">
                <a:solidFill>
                  <a:srgbClr val="00B050"/>
                </a:solidFill>
              </a:rPr>
              <a:t>   - What does this teach us about us / people?</a:t>
            </a:r>
            <a:endParaRPr lang="en-US" dirty="0"/>
          </a:p>
          <a:p>
            <a:pPr fontAlgn="ctr"/>
            <a:r>
              <a:rPr lang="en-US" i="1" dirty="0">
                <a:solidFill>
                  <a:srgbClr val="C00000"/>
                </a:solidFill>
              </a:rPr>
              <a:t>   </a:t>
            </a:r>
            <a:r>
              <a:rPr lang="en-US" i="1" dirty="0">
                <a:solidFill>
                  <a:srgbClr val="00B050"/>
                </a:solidFill>
              </a:rPr>
              <a:t>- What is God telling you to apply / obey?</a:t>
            </a:r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9E25FD8-612C-8D6B-F5E5-3F689B8A93C9}"/>
              </a:ext>
            </a:extLst>
          </p:cNvPr>
          <p:cNvSpPr txBox="1"/>
          <p:nvPr/>
        </p:nvSpPr>
        <p:spPr>
          <a:xfrm>
            <a:off x="3340528" y="5127927"/>
            <a:ext cx="48524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i="1" dirty="0">
                <a:solidFill>
                  <a:srgbClr val="C00000"/>
                </a:solidFill>
              </a:rPr>
              <a:t>6 - What action would you take in response to God? (I will…) Is there some action we can apply as a group? </a:t>
            </a:r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0126ABB-5385-C18D-1569-6673E912D045}"/>
              </a:ext>
            </a:extLst>
          </p:cNvPr>
          <p:cNvSpPr txBox="1"/>
          <p:nvPr/>
        </p:nvSpPr>
        <p:spPr>
          <a:xfrm>
            <a:off x="3340528" y="6047185"/>
            <a:ext cx="48524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i="1" dirty="0">
                <a:solidFill>
                  <a:srgbClr val="7030A0"/>
                </a:solidFill>
              </a:rPr>
              <a:t>7 - Who can you share with what you learned from this passage? Who can you invite to do DBS with you?</a:t>
            </a: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1FA85B2-8460-58AF-CE76-7542A2F5BA0B}"/>
              </a:ext>
            </a:extLst>
          </p:cNvPr>
          <p:cNvSpPr txBox="1"/>
          <p:nvPr/>
        </p:nvSpPr>
        <p:spPr>
          <a:xfrm>
            <a:off x="8193023" y="1631239"/>
            <a:ext cx="35600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472" indent="-347472" eaLnBrk="0" fontAlgn="base" hangingPunct="0"/>
            <a:r>
              <a:rPr lang="en-CA" dirty="0"/>
              <a:t>&gt; </a:t>
            </a:r>
            <a:r>
              <a:rPr lang="en-CA" dirty="0">
                <a:solidFill>
                  <a:srgbClr val="3B7D23"/>
                </a:solidFill>
              </a:rPr>
              <a:t>Recall + mutual accountability = growth</a:t>
            </a:r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AE56361-4FEA-0F03-D23F-439AB619696C}"/>
              </a:ext>
            </a:extLst>
          </p:cNvPr>
          <p:cNvSpPr txBox="1"/>
          <p:nvPr/>
        </p:nvSpPr>
        <p:spPr>
          <a:xfrm>
            <a:off x="8193023" y="2618060"/>
            <a:ext cx="3816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dirty="0">
                <a:solidFill>
                  <a:srgbClr val="C04F15"/>
                </a:solidFill>
              </a:rPr>
              <a:t>&gt; Attentive reading, listening to God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1056E12-5CF9-EB28-8382-2D95D536BCFB}"/>
              </a:ext>
            </a:extLst>
          </p:cNvPr>
          <p:cNvSpPr txBox="1"/>
          <p:nvPr/>
        </p:nvSpPr>
        <p:spPr>
          <a:xfrm>
            <a:off x="8193023" y="3224278"/>
            <a:ext cx="35600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dirty="0">
                <a:solidFill>
                  <a:srgbClr val="0B3041"/>
                </a:solidFill>
              </a:rPr>
              <a:t>&gt; Develop ability to remember and tell others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01048FB-F814-D299-D0D9-7727D3CF8166}"/>
              </a:ext>
            </a:extLst>
          </p:cNvPr>
          <p:cNvSpPr txBox="1"/>
          <p:nvPr/>
        </p:nvSpPr>
        <p:spPr>
          <a:xfrm>
            <a:off x="8193022" y="3906650"/>
            <a:ext cx="35600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dirty="0"/>
              <a:t>&gt; </a:t>
            </a:r>
            <a:r>
              <a:rPr lang="en-US" dirty="0">
                <a:solidFill>
                  <a:srgbClr val="00B050"/>
                </a:solidFill>
              </a:rPr>
              <a:t>Active discovery (know God, know people, listen to God)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2AB5176-4C04-3692-BED8-6914CE8371A1}"/>
              </a:ext>
            </a:extLst>
          </p:cNvPr>
          <p:cNvSpPr txBox="1"/>
          <p:nvPr/>
        </p:nvSpPr>
        <p:spPr>
          <a:xfrm>
            <a:off x="8193022" y="5127927"/>
            <a:ext cx="3560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dirty="0"/>
              <a:t>&gt; </a:t>
            </a:r>
            <a:r>
              <a:rPr lang="en-US" dirty="0">
                <a:solidFill>
                  <a:srgbClr val="C00000"/>
                </a:solidFill>
              </a:rPr>
              <a:t>Be a disciple (doer of the Word)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659DF68-5C98-324B-CF8B-66EC031DA5F9}"/>
              </a:ext>
            </a:extLst>
          </p:cNvPr>
          <p:cNvSpPr txBox="1"/>
          <p:nvPr/>
        </p:nvSpPr>
        <p:spPr>
          <a:xfrm>
            <a:off x="8193022" y="6037362"/>
            <a:ext cx="3560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CA" dirty="0"/>
              <a:t>&gt; </a:t>
            </a:r>
            <a:r>
              <a:rPr lang="en-CA" dirty="0">
                <a:solidFill>
                  <a:srgbClr val="7030A0"/>
                </a:solidFill>
              </a:rPr>
              <a:t>Become a disciple maker</a:t>
            </a:r>
            <a:endParaRPr lang="en-CA" dirty="0"/>
          </a:p>
        </p:txBody>
      </p:sp>
      <p:sp>
        <p:nvSpPr>
          <p:cNvPr id="33" name="Slide Number Placeholder 32">
            <a:extLst>
              <a:ext uri="{FF2B5EF4-FFF2-40B4-BE49-F238E27FC236}">
                <a16:creationId xmlns:a16="http://schemas.microsoft.com/office/drawing/2014/main" id="{B3B48D48-F14B-E85D-F4DF-6024A2BE2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30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280</Words>
  <Application>Microsoft Office PowerPoint</Application>
  <PresentationFormat>Widescreen</PresentationFormat>
  <Paragraphs>31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Discovery Bible Study:  Group Questions  and Functions</vt:lpstr>
      <vt:lpstr>Seven Components  to Grow DNA for Disciple-Making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Teresa L.</dc:creator>
  <cp:lastModifiedBy>Murray Moerman</cp:lastModifiedBy>
  <cp:revision>16</cp:revision>
  <cp:lastPrinted>2025-07-22T19:36:29Z</cp:lastPrinted>
  <dcterms:created xsi:type="dcterms:W3CDTF">2025-07-19T19:25:11Z</dcterms:created>
  <dcterms:modified xsi:type="dcterms:W3CDTF">2025-10-24T00:56:03Z</dcterms:modified>
</cp:coreProperties>
</file>